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83" r:id="rId22"/>
    <p:sldId id="279" r:id="rId23"/>
    <p:sldId id="281" r:id="rId24"/>
    <p:sldId id="280" r:id="rId25"/>
    <p:sldId id="282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029" autoAdjust="0"/>
    <p:restoredTop sz="96331" autoAdjust="0"/>
  </p:normalViewPr>
  <p:slideViewPr>
    <p:cSldViewPr snapToGrid="0">
      <p:cViewPr varScale="1">
        <p:scale>
          <a:sx n="70" d="100"/>
          <a:sy n="70" d="100"/>
        </p:scale>
        <p:origin x="-702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897A2-932F-4E4B-8EB0-25F023D9E59F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225C6-29AA-4FC1-89CE-77090A4E9A3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7332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6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5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6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77413-C9E1-4858-9E79-51EC82255646}" type="datetimeFigureOut">
              <a:rPr lang="en-IN" smtClean="0"/>
              <a:pPr/>
              <a:t>19-04-2023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90B7AE8-EDDD-48CA-A660-D40C92BAC131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A940599-117D-9F8B-7EB3-625E30999C53}"/>
              </a:ext>
            </a:extLst>
          </p:cNvPr>
          <p:cNvSpPr/>
          <p:nvPr/>
        </p:nvSpPr>
        <p:spPr>
          <a:xfrm>
            <a:off x="2558323" y="2476015"/>
            <a:ext cx="6993467" cy="120032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xmlns="" val="89438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12BC25-268D-0940-46C2-94C1E70A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4868654-FC2F-88E5-07EC-8A17B21A9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/>
        </p:blipFill>
        <p:spPr>
          <a:xfrm>
            <a:off x="522617" y="245660"/>
            <a:ext cx="11200810" cy="6300456"/>
          </a:xfrm>
        </p:spPr>
      </p:pic>
    </p:spTree>
    <p:extLst>
      <p:ext uri="{BB962C8B-B14F-4D97-AF65-F5344CB8AC3E}">
        <p14:creationId xmlns:p14="http://schemas.microsoft.com/office/powerpoint/2010/main" xmlns="" val="381495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9FDBEAB-22D4-4FAB-84CE-692D1262826B}"/>
              </a:ext>
            </a:extLst>
          </p:cNvPr>
          <p:cNvSpPr/>
          <p:nvPr/>
        </p:nvSpPr>
        <p:spPr>
          <a:xfrm>
            <a:off x="93031" y="0"/>
            <a:ext cx="51428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Workbench</a:t>
            </a:r>
            <a:endParaRPr lang="en-US" sz="48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A18FE41-AD71-A24F-0455-3AADA10D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866" y="830997"/>
            <a:ext cx="10553742" cy="59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445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89A05EF-2346-0CB4-70B1-A2CDD184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9087" y="280737"/>
            <a:ext cx="11193825" cy="6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343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D64A802-E931-257B-726F-81F3E738C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011" y="216568"/>
            <a:ext cx="11421978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810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F58B6FD-EC7C-EADC-3D2C-A56AFB49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7463" y="861113"/>
            <a:ext cx="9893467" cy="5565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F1346A-DBC5-687B-FC5A-708077B6ED6D}"/>
              </a:ext>
            </a:extLst>
          </p:cNvPr>
          <p:cNvSpPr/>
          <p:nvPr/>
        </p:nvSpPr>
        <p:spPr>
          <a:xfrm>
            <a:off x="-2047164" y="-1"/>
            <a:ext cx="1454851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assets of banks based on country</a:t>
            </a:r>
            <a:endParaRPr lang="en-US" sz="40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724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A377DA-5C4E-F64B-74C7-A3019978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529" y="705971"/>
            <a:ext cx="10936941" cy="61520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3BD1D80-8030-549A-6131-1301B7F18918}"/>
              </a:ext>
            </a:extLst>
          </p:cNvPr>
          <p:cNvSpPr/>
          <p:nvPr/>
        </p:nvSpPr>
        <p:spPr>
          <a:xfrm>
            <a:off x="-2349305" y="121196"/>
            <a:ext cx="148581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bank according to country based on total assets </a:t>
            </a:r>
            <a:endParaRPr lang="en-US" sz="32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288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177B14E-DE03-5663-2482-93F5185C5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864" y="830997"/>
            <a:ext cx="10441675" cy="5873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B97A0A0-CDB7-892C-1C78-127E904DD4D6}"/>
              </a:ext>
            </a:extLst>
          </p:cNvPr>
          <p:cNvSpPr/>
          <p:nvPr/>
        </p:nvSpPr>
        <p:spPr>
          <a:xfrm>
            <a:off x="368490" y="0"/>
            <a:ext cx="470847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Funnel chat</a:t>
            </a:r>
            <a:endParaRPr lang="en-US" sz="48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656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00CFF2-3382-3FBC-7C9C-08D0D23B9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894" y="769441"/>
            <a:ext cx="10824105" cy="6088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6E23007-3B81-EE60-142C-3C2AA601CAFD}"/>
              </a:ext>
            </a:extLst>
          </p:cNvPr>
          <p:cNvSpPr/>
          <p:nvPr/>
        </p:nvSpPr>
        <p:spPr>
          <a:xfrm>
            <a:off x="-2006221" y="-3"/>
            <a:ext cx="14383849" cy="72333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countries with assets proportion</a:t>
            </a:r>
            <a:endParaRPr lang="en-US" sz="40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643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601EFB8-BAD5-E5EA-A62B-47702706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355" y="677946"/>
            <a:ext cx="11035289" cy="620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F1D0EC0-642B-EF11-E273-4A716AAABAAF}"/>
              </a:ext>
            </a:extLst>
          </p:cNvPr>
          <p:cNvSpPr/>
          <p:nvPr/>
        </p:nvSpPr>
        <p:spPr>
          <a:xfrm>
            <a:off x="-3123028" y="0"/>
            <a:ext cx="1531502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Total assets analysis according to year and quarter</a:t>
            </a:r>
            <a:endParaRPr lang="en-US" sz="36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579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B94B757-9411-A041-CD66-CDD19698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752" y="830997"/>
            <a:ext cx="10596000" cy="5960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00CA67C-F96C-77F4-B96A-30BDCD54FE11}"/>
              </a:ext>
            </a:extLst>
          </p:cNvPr>
          <p:cNvSpPr/>
          <p:nvPr/>
        </p:nvSpPr>
        <p:spPr>
          <a:xfrm>
            <a:off x="552270" y="0"/>
            <a:ext cx="68659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analysis of banks</a:t>
            </a:r>
            <a:endParaRPr lang="en-US" sz="48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729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718160D-77D0-3952-067B-19B1518FB4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30326"/>
            <a:ext cx="12192000" cy="1754326"/>
            <a:chOff x="1612331" y="358878"/>
            <a:chExt cx="9123959" cy="3577949"/>
          </a:xfrm>
          <a:solidFill>
            <a:schemeClr val="bg2"/>
          </a:solidFill>
        </p:grpSpPr>
        <p:sp>
          <p:nvSpPr>
            <p:cNvPr id="6" name="Wave 5">
              <a:extLst>
                <a:ext uri="{FF2B5EF4-FFF2-40B4-BE49-F238E27FC236}">
                  <a16:creationId xmlns="" xmlns:a16="http://schemas.microsoft.com/office/drawing/2014/main" id="{6FC9D39F-4861-51E9-FA06-B22F4DA4CA8C}"/>
                </a:ext>
              </a:extLst>
            </p:cNvPr>
            <p:cNvSpPr/>
            <p:nvPr/>
          </p:nvSpPr>
          <p:spPr>
            <a:xfrm flipH="1">
              <a:off x="1612331" y="770229"/>
              <a:ext cx="2087335" cy="2392403"/>
            </a:xfrm>
            <a:prstGeom prst="wave">
              <a:avLst>
                <a:gd name="adj1" fmla="val 3074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="" xmlns:a16="http://schemas.microsoft.com/office/drawing/2014/main" id="{A052023E-36DF-FF60-CC92-375B706810D0}"/>
                </a:ext>
              </a:extLst>
            </p:cNvPr>
            <p:cNvSpPr/>
            <p:nvPr/>
          </p:nvSpPr>
          <p:spPr>
            <a:xfrm rot="16200000" flipH="1">
              <a:off x="2775467" y="2146146"/>
              <a:ext cx="550954" cy="1333019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AF24751A-E761-1739-BEFF-6BF3BFAAA209}"/>
                </a:ext>
              </a:extLst>
            </p:cNvPr>
            <p:cNvSpPr/>
            <p:nvPr/>
          </p:nvSpPr>
          <p:spPr>
            <a:xfrm>
              <a:off x="2456383" y="1753783"/>
              <a:ext cx="7577529" cy="2183044"/>
            </a:xfrm>
            <a:prstGeom prst="rect">
              <a:avLst/>
            </a:prstGeom>
            <a:grpFill/>
            <a:ln>
              <a:noFill/>
            </a:ln>
            <a:effectLst>
              <a:outerShdw blurRad="50800" dist="88900" dir="6000000" algn="ctr" rotWithShape="0">
                <a:srgbClr val="000000">
                  <a:alpha val="0"/>
                </a:srgbClr>
              </a:outerShdw>
              <a:softEdge rad="889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ave 8">
              <a:extLst>
                <a:ext uri="{FF2B5EF4-FFF2-40B4-BE49-F238E27FC236}">
                  <a16:creationId xmlns="" xmlns:a16="http://schemas.microsoft.com/office/drawing/2014/main" id="{F6DAFCDF-3641-DE7F-B5EB-706885065494}"/>
                </a:ext>
              </a:extLst>
            </p:cNvPr>
            <p:cNvSpPr/>
            <p:nvPr/>
          </p:nvSpPr>
          <p:spPr>
            <a:xfrm>
              <a:off x="8648955" y="770229"/>
              <a:ext cx="2087335" cy="2392403"/>
            </a:xfrm>
            <a:prstGeom prst="wave">
              <a:avLst>
                <a:gd name="adj1" fmla="val 3074"/>
                <a:gd name="adj2" fmla="val -1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="" xmlns:a16="http://schemas.microsoft.com/office/drawing/2014/main" id="{6288D7FE-9467-E87C-674F-CC50DEE56931}"/>
                </a:ext>
              </a:extLst>
            </p:cNvPr>
            <p:cNvSpPr/>
            <p:nvPr/>
          </p:nvSpPr>
          <p:spPr>
            <a:xfrm rot="5400000">
              <a:off x="9039988" y="2146146"/>
              <a:ext cx="550954" cy="1333019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35287DCA-B6E3-611A-39D7-3129C0263A53}"/>
                </a:ext>
              </a:extLst>
            </p:cNvPr>
            <p:cNvSpPr/>
            <p:nvPr/>
          </p:nvSpPr>
          <p:spPr>
            <a:xfrm>
              <a:off x="2384435" y="358878"/>
              <a:ext cx="7577528" cy="21830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6B4D8BD-E216-ED56-F87C-2FA906C504F2}"/>
              </a:ext>
            </a:extLst>
          </p:cNvPr>
          <p:cNvSpPr/>
          <p:nvPr/>
        </p:nvSpPr>
        <p:spPr>
          <a:xfrm>
            <a:off x="1058474" y="230326"/>
            <a:ext cx="1012556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NAAN MUDHALVAN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EE897E4-41A0-7852-9A88-D7B1DC24CB4B}"/>
              </a:ext>
            </a:extLst>
          </p:cNvPr>
          <p:cNvSpPr/>
          <p:nvPr/>
        </p:nvSpPr>
        <p:spPr>
          <a:xfrm>
            <a:off x="-53661" y="1635908"/>
            <a:ext cx="12245661" cy="144655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ANALYSIS OF FINANCIAL PERFORMANCE :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A LEADING BANKS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767557A-C5D9-05A6-EEA7-612AA53398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9515" y="3016247"/>
            <a:ext cx="4441142" cy="3552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66297D2-0B91-EED8-C51D-23670FDE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2223" y="3137361"/>
            <a:ext cx="2997617" cy="3310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4293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7C3732-0A3B-CC14-FA51-E2A4E3D19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7923" y="738664"/>
            <a:ext cx="10621654" cy="5974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1520F66-F0D8-3527-612E-0F7D935D2030}"/>
              </a:ext>
            </a:extLst>
          </p:cNvPr>
          <p:cNvSpPr/>
          <p:nvPr/>
        </p:nvSpPr>
        <p:spPr>
          <a:xfrm>
            <a:off x="196576" y="0"/>
            <a:ext cx="3708067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Story board:</a:t>
            </a:r>
          </a:p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670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445" y="163773"/>
            <a:ext cx="8632558" cy="750627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Final Output: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Screenshot 2023-04-19 1118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8" y="955343"/>
            <a:ext cx="10105409" cy="56842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69" y="191070"/>
            <a:ext cx="8482433" cy="791570"/>
          </a:xfrm>
        </p:spPr>
        <p:txBody>
          <a:bodyPr>
            <a:noAutofit/>
          </a:bodyPr>
          <a:lstStyle/>
          <a:p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Dashboard: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WhatsApp Image 2023-04-18 at 11.35.37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59" y="970697"/>
            <a:ext cx="9981063" cy="56143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4-18 at 11.12.10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52" y="836778"/>
            <a:ext cx="9762698" cy="54915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01" y="341194"/>
            <a:ext cx="8673502" cy="887105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Story: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WhatsApp Image 2023-04-18 at 11.52.12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37" y="1166031"/>
            <a:ext cx="9585276" cy="53917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4-18 at 11.52.13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2" y="240542"/>
            <a:ext cx="11400430" cy="641274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575C11-D4E7-EE11-4EE6-C51C8CBD83BB}"/>
              </a:ext>
            </a:extLst>
          </p:cNvPr>
          <p:cNvSpPr/>
          <p:nvPr/>
        </p:nvSpPr>
        <p:spPr>
          <a:xfrm>
            <a:off x="3531009" y="2312243"/>
            <a:ext cx="50207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23914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DCAA51C-5B8C-D2AD-622F-2CD07121C40B}"/>
              </a:ext>
            </a:extLst>
          </p:cNvPr>
          <p:cNvSpPr/>
          <p:nvPr/>
        </p:nvSpPr>
        <p:spPr>
          <a:xfrm>
            <a:off x="341194" y="1255593"/>
            <a:ext cx="11341290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</a:t>
            </a:r>
            <a: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32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V.ARCHANA</a:t>
            </a:r>
          </a:p>
          <a:p>
            <a: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u="sng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R.Aishwarya</a:t>
            </a:r>
            <a:r>
              <a:rPr lang="en-US" sz="32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P.Annapooranam</a:t>
            </a:r>
            <a:endParaRPr lang="en-US" sz="32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S.Anusuya</a:t>
            </a:r>
            <a:endParaRPr lang="en-US" sz="32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We, a </a:t>
            </a:r>
            <a: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of 4 students are from III B.Sc</a:t>
            </a:r>
            <a:r>
              <a:rPr lang="en-US" sz="32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Mathematics, </a:t>
            </a:r>
            <a:r>
              <a:rPr lang="en-US" sz="32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A.K.D.Dharma Raja Women’s </a:t>
            </a:r>
            <a:r>
              <a:rPr lang="en-US" sz="3200" dirty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 , Rajapalayam.</a:t>
            </a:r>
          </a:p>
          <a:p>
            <a:endParaRPr lang="en-US" sz="320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67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576B225-A003-6926-1F0A-A0E453D5251C}"/>
              </a:ext>
            </a:extLst>
          </p:cNvPr>
          <p:cNvSpPr/>
          <p:nvPr/>
        </p:nvSpPr>
        <p:spPr>
          <a:xfrm>
            <a:off x="2697822" y="0"/>
            <a:ext cx="18473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6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446C9B5-03AE-A89D-387E-612F5872433D}"/>
              </a:ext>
            </a:extLst>
          </p:cNvPr>
          <p:cNvSpPr/>
          <p:nvPr/>
        </p:nvSpPr>
        <p:spPr>
          <a:xfrm>
            <a:off x="0" y="92332"/>
            <a:ext cx="38340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Empathy map:</a:t>
            </a:r>
            <a:endParaRPr lang="en-US" sz="28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WhatsApp Image 2023-04-18 at 11.25.33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03" y="903771"/>
            <a:ext cx="4899547" cy="54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452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23BBA51-1425-2368-B10B-E850DFE0000F}"/>
              </a:ext>
            </a:extLst>
          </p:cNvPr>
          <p:cNvSpPr/>
          <p:nvPr/>
        </p:nvSpPr>
        <p:spPr>
          <a:xfrm>
            <a:off x="73755" y="240177"/>
            <a:ext cx="30219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Brainstorming</a:t>
            </a:r>
            <a:r>
              <a:rPr lang="en-US" sz="3600" dirty="0" smtClean="0">
                <a:ln w="0"/>
                <a:solidFill>
                  <a:schemeClr val="accent1"/>
                </a:solidFill>
              </a:rPr>
              <a:t>:</a:t>
            </a:r>
            <a:endParaRPr lang="en-US" sz="3600" dirty="0">
              <a:ln w="0"/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854E398-3E40-26D9-23B6-67E6BB2CA9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914" y="1663418"/>
            <a:ext cx="12055086" cy="39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420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455B814-475C-FBBD-DD2A-AFC52C92A0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92889" y="0"/>
            <a:ext cx="812498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1A7175E-71E2-8D05-22DB-5B5E5055B3B5}"/>
              </a:ext>
            </a:extLst>
          </p:cNvPr>
          <p:cNvSpPr/>
          <p:nvPr/>
        </p:nvSpPr>
        <p:spPr>
          <a:xfrm>
            <a:off x="0" y="0"/>
            <a:ext cx="295465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 map</a:t>
            </a:r>
            <a:b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Brainstorm</a:t>
            </a:r>
            <a:endParaRPr lang="en-US" sz="48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917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9D37D66-5838-CF64-6A62-B814C48D4C5A}"/>
              </a:ext>
            </a:extLst>
          </p:cNvPr>
          <p:cNvSpPr/>
          <p:nvPr/>
        </p:nvSpPr>
        <p:spPr>
          <a:xfrm>
            <a:off x="-101282" y="0"/>
            <a:ext cx="38924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lang="en-US" sz="4800" dirty="0" smtClean="0">
                <a:ln w="0"/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sz="4800" dirty="0">
              <a:ln w="0"/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6B9FFFC-EA9F-D630-0B9C-BBA958A16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035" r="-1053"/>
          <a:stretch/>
        </p:blipFill>
        <p:spPr>
          <a:xfrm>
            <a:off x="403927" y="1217223"/>
            <a:ext cx="11788073" cy="56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272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5BD489A-E0B2-685B-9A10-57570D5CF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69"/>
          <a:stretch/>
        </p:blipFill>
        <p:spPr>
          <a:xfrm>
            <a:off x="0" y="410153"/>
            <a:ext cx="12192000" cy="58794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99858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0F89749-276A-16EE-3C8E-6465C4952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69"/>
          <a:stretch/>
        </p:blipFill>
        <p:spPr>
          <a:xfrm>
            <a:off x="232010" y="589858"/>
            <a:ext cx="11700681" cy="5642500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133321649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ZEN</Template>
  <TotalTime>218</TotalTime>
  <Words>81</Words>
  <Application>Microsoft Office PowerPoint</Application>
  <PresentationFormat>Custom</PresentationFormat>
  <Paragraphs>27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Facet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Final Output:</vt:lpstr>
      <vt:lpstr>Dashboard:</vt:lpstr>
      <vt:lpstr>Slide 23</vt:lpstr>
      <vt:lpstr>Story:</vt:lpstr>
      <vt:lpstr>Slide 25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veera mani</dc:creator>
  <cp:lastModifiedBy>ELCOT</cp:lastModifiedBy>
  <cp:revision>21</cp:revision>
  <dcterms:created xsi:type="dcterms:W3CDTF">2023-04-16T05:35:20Z</dcterms:created>
  <dcterms:modified xsi:type="dcterms:W3CDTF">2023-04-19T19:31:53Z</dcterms:modified>
</cp:coreProperties>
</file>